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CC6D5-65DD-42D5-BB42-0F0899B7FA06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814763-0D5F-4FA2-9B30-D7F474DC047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68574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System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814763-0D5F-4FA2-9B30-D7F474DC0478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2872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a-DK"/>
          </a:p>
        </p:txBody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a-DK"/>
          </a:p>
        </p:txBody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a-DK"/>
          </a:p>
        </p:txBody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a-DK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0769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k 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9626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02699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9505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934619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78282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0431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290186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95579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306B67-57A6-5337-E878-BCEE295A8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3BA2D66-DAE5-56C9-BF1A-248CDA226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6F0279C-B511-22B4-3D88-2E41CB405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410B4ED-73D7-1F7D-40AD-B545C7C11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63470048-2C57-17C7-4C65-3DA8EDA4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6208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5394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1360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56944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6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7673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8592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479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7424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da-DK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da-DK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9748F7C-D94B-4FE9-9E4B-89E38A1E2D43}" type="datetimeFigureOut">
              <a:rPr lang="da-DK" smtClean="0"/>
              <a:t>27-11-2025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BF1CC8B-7057-4425-80D2-1808324F892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0015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357CAF-CCCD-A7B7-00FC-CFC45DADD5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Raspberry Pi </a:t>
            </a:r>
            <a:r>
              <a:rPr lang="da-DK" dirty="0" err="1"/>
              <a:t>Tutorials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F3A8FBF-DB4A-6ADD-9943-0150F078B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Viktor From</a:t>
            </a:r>
          </a:p>
        </p:txBody>
      </p:sp>
    </p:spTree>
    <p:extLst>
      <p:ext uri="{BB962C8B-B14F-4D97-AF65-F5344CB8AC3E}">
        <p14:creationId xmlns:p14="http://schemas.microsoft.com/office/powerpoint/2010/main" val="2813281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BAAC5B-F27F-B58A-B4BF-9138447A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Tak for i dag!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15C776C-512B-9382-849E-1409BAEC9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39621"/>
            <a:ext cx="10396883" cy="3311189"/>
          </a:xfrm>
        </p:spPr>
        <p:txBody>
          <a:bodyPr/>
          <a:lstStyle/>
          <a:p>
            <a:r>
              <a:rPr lang="da-DK" dirty="0"/>
              <a:t>Liste over Fejl jeg hader: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BAA21886-B5E3-3952-5C07-96F7E83F7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8621"/>
            <a:ext cx="11841227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85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18274C-70C2-A1C4-4B20-DCD8800C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Agenda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7195905-ADBF-7F28-618E-E7FFEB803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Opgavens baggrund</a:t>
            </a:r>
          </a:p>
          <a:p>
            <a:r>
              <a:rPr lang="da-DK" dirty="0"/>
              <a:t>Systemdesign</a:t>
            </a:r>
          </a:p>
          <a:p>
            <a:r>
              <a:rPr lang="da-DK" dirty="0"/>
              <a:t>Design af brugerinterface.</a:t>
            </a:r>
          </a:p>
          <a:p>
            <a:r>
              <a:rPr lang="da-DK" dirty="0"/>
              <a:t>Demo</a:t>
            </a:r>
          </a:p>
          <a:p>
            <a:r>
              <a:rPr lang="da-DK" dirty="0"/>
              <a:t>Hvad der fungerer godt.</a:t>
            </a:r>
          </a:p>
          <a:p>
            <a:r>
              <a:rPr lang="da-DK" dirty="0"/>
              <a:t>Hvad der kan forbedres</a:t>
            </a:r>
          </a:p>
          <a:p>
            <a:r>
              <a:rPr lang="da-DK" dirty="0"/>
              <a:t>Konklusion</a:t>
            </a:r>
          </a:p>
          <a:p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99586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F64AE-4C41-88C8-2F32-5026C99B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Systemdesign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6326AA-C30A-4076-A0C4-59579AF99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Model-View-Viewmodel</a:t>
            </a:r>
          </a:p>
          <a:p>
            <a:pPr lvl="1"/>
            <a:r>
              <a:rPr lang="da-DK" dirty="0" err="1"/>
              <a:t>Frontend</a:t>
            </a:r>
            <a:endParaRPr lang="da-DK" dirty="0"/>
          </a:p>
          <a:p>
            <a:pPr lvl="1"/>
            <a:r>
              <a:rPr lang="da-DK" dirty="0" err="1"/>
              <a:t>Backend</a:t>
            </a:r>
            <a:endParaRPr lang="da-DK" dirty="0"/>
          </a:p>
          <a:p>
            <a:pPr lvl="1"/>
            <a:r>
              <a:rPr lang="da-DK" dirty="0"/>
              <a:t>Database</a:t>
            </a:r>
          </a:p>
          <a:p>
            <a:pPr lvl="1"/>
            <a:endParaRPr lang="da-DK" dirty="0"/>
          </a:p>
          <a:p>
            <a:endParaRPr lang="da-DK" dirty="0"/>
          </a:p>
        </p:txBody>
      </p:sp>
      <p:pic>
        <p:nvPicPr>
          <p:cNvPr id="5" name="Billede 4" descr="Et billede, der indeholder tekst, linje/række, skærmbillede, diagram&#10;&#10;AI-genereret indhold kan være ukorrekt.">
            <a:extLst>
              <a:ext uri="{FF2B5EF4-FFF2-40B4-BE49-F238E27FC236}">
                <a16:creationId xmlns:a16="http://schemas.microsoft.com/office/drawing/2014/main" id="{84C27230-7B6B-46E0-79F9-00EC25FE1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7452" y="1995487"/>
            <a:ext cx="1152525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59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E4C19A-B8AD-048E-A405-9E5AAC1D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Systemdesign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7243E2F-01EF-BE53-1DC9-C6135E97B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4060371" cy="3311189"/>
          </a:xfrm>
        </p:spPr>
        <p:txBody>
          <a:bodyPr/>
          <a:lstStyle/>
          <a:p>
            <a:r>
              <a:rPr lang="da-DK" dirty="0" err="1"/>
              <a:t>Frontend</a:t>
            </a:r>
            <a:endParaRPr lang="da-DK" dirty="0"/>
          </a:p>
          <a:p>
            <a:pPr lvl="1"/>
            <a:r>
              <a:rPr lang="da-DK" dirty="0"/>
              <a:t>API </a:t>
            </a:r>
            <a:r>
              <a:rPr lang="da-DK" dirty="0" err="1"/>
              <a:t>endpoints</a:t>
            </a:r>
            <a:r>
              <a:rPr lang="da-DK" dirty="0"/>
              <a:t> </a:t>
            </a:r>
            <a:r>
              <a:rPr lang="da-DK" dirty="0" err="1"/>
              <a:t>connected</a:t>
            </a:r>
            <a:r>
              <a:rPr lang="da-DK" dirty="0"/>
              <a:t> to </a:t>
            </a:r>
            <a:r>
              <a:rPr lang="da-DK" dirty="0" err="1"/>
              <a:t>frontend</a:t>
            </a:r>
            <a:endParaRPr lang="da-DK" dirty="0"/>
          </a:p>
          <a:p>
            <a:pPr lvl="1"/>
            <a:r>
              <a:rPr lang="da-DK" dirty="0"/>
              <a:t>Database manager handles database </a:t>
            </a:r>
            <a:r>
              <a:rPr lang="da-DK" dirty="0" err="1"/>
              <a:t>connection</a:t>
            </a:r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pic>
        <p:nvPicPr>
          <p:cNvPr id="9" name="Billede 8" descr="Et billede, der indeholder tekst, diagram, skærmbillede, Rektangel&#10;&#10;AI-genereret indhold kan være ukorrekt.">
            <a:extLst>
              <a:ext uri="{FF2B5EF4-FFF2-40B4-BE49-F238E27FC236}">
                <a16:creationId xmlns:a16="http://schemas.microsoft.com/office/drawing/2014/main" id="{71C875FE-C358-CF69-B5A5-795C03CBB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174" y="1483415"/>
            <a:ext cx="6677025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94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2D58C3-2F7C-AD8A-D6E0-37C5DBAF5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Design af brugerinterface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540E8C5-E10F-801D-E937-8C0A89F44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Meget simpelt.</a:t>
            </a:r>
          </a:p>
          <a:p>
            <a:r>
              <a:rPr lang="da-DK" dirty="0"/>
              <a:t>Rent design.</a:t>
            </a:r>
          </a:p>
          <a:p>
            <a:r>
              <a:rPr lang="da-DK" dirty="0"/>
              <a:t>Afspejle nørdet side.</a:t>
            </a:r>
          </a:p>
        </p:txBody>
      </p:sp>
    </p:spTree>
    <p:extLst>
      <p:ext uri="{BB962C8B-B14F-4D97-AF65-F5344CB8AC3E}">
        <p14:creationId xmlns:p14="http://schemas.microsoft.com/office/powerpoint/2010/main" val="3817496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5178AF-5FAF-EEEA-980E-8B24FBB80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</a:t>
            </a:r>
          </a:p>
        </p:txBody>
      </p:sp>
      <p:pic>
        <p:nvPicPr>
          <p:cNvPr id="4" name="20251127-0833-29.4971425">
            <a:hlinkClick r:id="" action="ppaction://media"/>
            <a:extLst>
              <a:ext uri="{FF2B5EF4-FFF2-40B4-BE49-F238E27FC236}">
                <a16:creationId xmlns:a16="http://schemas.microsoft.com/office/drawing/2014/main" id="{46391948-A872-11BB-7CF8-3CCD44C1AA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3025" y="1773237"/>
            <a:ext cx="6161088" cy="3311525"/>
          </a:xfrm>
        </p:spPr>
      </p:pic>
    </p:spTree>
    <p:extLst>
      <p:ext uri="{BB962C8B-B14F-4D97-AF65-F5344CB8AC3E}">
        <p14:creationId xmlns:p14="http://schemas.microsoft.com/office/powerpoint/2010/main" val="146659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8BD6DA-8C07-5339-96BE-453504F39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der fungerer godt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061B897-5E6A-3170-BEDE-504150CD4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Conditional</a:t>
            </a:r>
            <a:r>
              <a:rPr lang="da-DK" dirty="0"/>
              <a:t> </a:t>
            </a:r>
            <a:r>
              <a:rPr lang="da-DK" dirty="0" err="1"/>
              <a:t>rendering</a:t>
            </a:r>
            <a:endParaRPr lang="da-DK" dirty="0"/>
          </a:p>
          <a:p>
            <a:r>
              <a:rPr lang="da-DK" dirty="0"/>
              <a:t>Visning af videoer</a:t>
            </a:r>
          </a:p>
          <a:p>
            <a:r>
              <a:rPr lang="da-DK" dirty="0"/>
              <a:t>Meget fin styling</a:t>
            </a:r>
          </a:p>
          <a:p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46D71DE9-1461-D271-32A9-2AE229F40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050" y="1760149"/>
            <a:ext cx="4001058" cy="374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90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8245EB-EBA9-4E01-07D3-116D8474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Hvad der kan forbedres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6CDBDB3-F7FB-9814-6EDB-9DEA42C08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Hentning af tekst</a:t>
            </a:r>
          </a:p>
          <a:p>
            <a:r>
              <a:rPr lang="da-DK" dirty="0"/>
              <a:t>Undgå dobbelt </a:t>
            </a:r>
            <a:r>
              <a:rPr lang="da-DK" dirty="0" err="1"/>
              <a:t>fetch</a:t>
            </a:r>
            <a:r>
              <a:rPr lang="da-DK" dirty="0"/>
              <a:t>.</a:t>
            </a:r>
          </a:p>
          <a:p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86144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E73C3-A0D8-84C4-FCB7-E675AA3D4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Konklusion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DDA7A6D-087A-0DE3-9D49-3560B6A3D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Mange fejl grundet manglende erfaring</a:t>
            </a:r>
          </a:p>
          <a:p>
            <a:r>
              <a:rPr lang="da-DK" dirty="0"/>
              <a:t>Stejl læringskurve</a:t>
            </a:r>
          </a:p>
          <a:p>
            <a:r>
              <a:rPr lang="da-DK" dirty="0" err="1"/>
              <a:t>Deploy</a:t>
            </a:r>
            <a:r>
              <a:rPr lang="da-DK" dirty="0"/>
              <a:t> til </a:t>
            </a:r>
            <a:r>
              <a:rPr lang="da-DK" dirty="0" err="1"/>
              <a:t>Github</a:t>
            </a:r>
            <a:r>
              <a:rPr lang="da-DK" dirty="0"/>
              <a:t> Pages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788522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ovedbegivenhed">
  <a:themeElements>
    <a:clrScheme name="Hovedbegivenhed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Hovedbegivenhed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vedbegivenhed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TM04033927[[fn=Hovedbegivenhed]]</Template>
  <TotalTime>0</TotalTime>
  <Words>103</Words>
  <Application>Microsoft Office PowerPoint</Application>
  <PresentationFormat>Widescreen</PresentationFormat>
  <Paragraphs>39</Paragraphs>
  <Slides>10</Slides>
  <Notes>1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10</vt:i4>
      </vt:variant>
    </vt:vector>
  </HeadingPairs>
  <TitlesOfParts>
    <vt:vector size="14" baseType="lpstr">
      <vt:lpstr>Aptos</vt:lpstr>
      <vt:lpstr>Arial</vt:lpstr>
      <vt:lpstr>Impact</vt:lpstr>
      <vt:lpstr>Hovedbegivenhed</vt:lpstr>
      <vt:lpstr>Raspberry Pi Tutorials</vt:lpstr>
      <vt:lpstr>Agenda</vt:lpstr>
      <vt:lpstr>Systemdesign</vt:lpstr>
      <vt:lpstr>Systemdesign</vt:lpstr>
      <vt:lpstr>Design af brugerinterface</vt:lpstr>
      <vt:lpstr>Demo</vt:lpstr>
      <vt:lpstr>Hvad der fungerer godt</vt:lpstr>
      <vt:lpstr>Hvad der kan forbedres</vt:lpstr>
      <vt:lpstr>Konklusion</vt:lpstr>
      <vt:lpstr>Tak for i dag!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Viktor Hugo Hersom From</dc:creator>
  <cp:lastModifiedBy>Viktor Hugo Hersom From</cp:lastModifiedBy>
  <cp:revision>5</cp:revision>
  <dcterms:created xsi:type="dcterms:W3CDTF">2025-11-25T11:04:47Z</dcterms:created>
  <dcterms:modified xsi:type="dcterms:W3CDTF">2025-11-27T08:35:58Z</dcterms:modified>
</cp:coreProperties>
</file>

<file path=docProps/thumbnail.jpeg>
</file>